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61" r:id="rId3"/>
    <p:sldId id="258" r:id="rId4"/>
    <p:sldId id="257" r:id="rId5"/>
    <p:sldId id="263" r:id="rId6"/>
    <p:sldId id="259" r:id="rId7"/>
    <p:sldId id="262" r:id="rId8"/>
    <p:sldId id="264" r:id="rId9"/>
    <p:sldId id="265" r:id="rId10"/>
    <p:sldId id="266" r:id="rId11"/>
    <p:sldId id="267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6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4/13/2016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4/13/2016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4/13/2016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4/13/2016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4/13/2016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4/13/2016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nl-NL" smtClean="0"/>
              <a:t>Klik om de modelstijlen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4/13/2016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4/13/2016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4/13/2016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4/13/2016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4/13/2016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4/13/2016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mueru735/roboX" TargetMode="External"/><Relationship Id="rId2" Type="http://schemas.openxmlformats.org/officeDocument/2006/relationships/hyperlink" Target="https://trello.com/b/DVUoK5II/smart-systems-samuel-gianni-joh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 smtClean="0"/>
              <a:t>RoboX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nl-BE" sz="1500" dirty="0" smtClean="0"/>
              <a:t>Samuel </a:t>
            </a:r>
            <a:r>
              <a:rPr lang="nl-BE" sz="1500" dirty="0" err="1" smtClean="0"/>
              <a:t>Baudez</a:t>
            </a:r>
            <a:endParaRPr lang="nl-BE" sz="1500" dirty="0" smtClean="0"/>
          </a:p>
          <a:p>
            <a:r>
              <a:rPr lang="nl-BE" sz="1500" dirty="0" smtClean="0"/>
              <a:t>John </a:t>
            </a:r>
            <a:r>
              <a:rPr lang="nl-BE" sz="1500" dirty="0" err="1" smtClean="0"/>
              <a:t>Santacruz</a:t>
            </a:r>
            <a:endParaRPr lang="nl-BE" sz="1500" dirty="0" smtClean="0"/>
          </a:p>
          <a:p>
            <a:r>
              <a:rPr lang="nl-BE" sz="1500" dirty="0" smtClean="0"/>
              <a:t>Gianni Lenaerts</a:t>
            </a:r>
            <a:endParaRPr lang="nl-BE" sz="1500" dirty="0"/>
          </a:p>
        </p:txBody>
      </p:sp>
    </p:spTree>
    <p:extLst>
      <p:ext uri="{BB962C8B-B14F-4D97-AF65-F5344CB8AC3E}">
        <p14:creationId xmlns:p14="http://schemas.microsoft.com/office/powerpoint/2010/main" val="351711658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nl-BE" sz="4400" kern="1200" spc="-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PCB</a:t>
            </a:r>
            <a:r>
              <a:rPr lang="nl-BE" dirty="0" smtClean="0"/>
              <a:t> </a:t>
            </a:r>
            <a:r>
              <a:rPr lang="nl-BE" sz="4400" kern="1200" spc="-5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shield</a:t>
            </a:r>
            <a:r>
              <a:rPr lang="nl-BE" dirty="0" smtClean="0"/>
              <a:t/>
            </a:r>
            <a:br>
              <a:rPr lang="nl-BE" dirty="0" smtClean="0"/>
            </a:br>
            <a:endParaRPr lang="nl-BE" dirty="0"/>
          </a:p>
        </p:txBody>
      </p:sp>
      <p:pic>
        <p:nvPicPr>
          <p:cNvPr id="6146" name="Picture 2" descr="legeShiel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647" y="1399622"/>
            <a:ext cx="7177278" cy="504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716" y="1555519"/>
            <a:ext cx="6315266" cy="4736449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716" y="1555518"/>
            <a:ext cx="6315265" cy="473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381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nl-BE" sz="4400" kern="1200" spc="-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PCB</a:t>
            </a:r>
            <a:r>
              <a:rPr lang="nl-BE" dirty="0" smtClean="0"/>
              <a:t> </a:t>
            </a:r>
            <a:r>
              <a:rPr lang="nl-BE" sz="4400" kern="1200" spc="-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design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507487"/>
            <a:ext cx="8028480" cy="535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275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605022" y="2689860"/>
            <a:ext cx="3948303" cy="1325562"/>
          </a:xfrm>
        </p:spPr>
        <p:txBody>
          <a:bodyPr/>
          <a:lstStyle/>
          <a:p>
            <a:pPr algn="ctr"/>
            <a:r>
              <a:rPr lang="nl-BE" b="1" dirty="0" smtClean="0"/>
              <a:t>SOFTWARE</a:t>
            </a:r>
            <a:endParaRPr lang="nl-BE" b="1" dirty="0"/>
          </a:p>
        </p:txBody>
      </p:sp>
    </p:spTree>
    <p:extLst>
      <p:ext uri="{BB962C8B-B14F-4D97-AF65-F5344CB8AC3E}">
        <p14:creationId xmlns:p14="http://schemas.microsoft.com/office/powerpoint/2010/main" val="40510696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nl-BE" sz="4400" kern="1200" spc="-5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Arduino</a:t>
            </a:r>
            <a:r>
              <a:rPr lang="nl-BE" dirty="0" smtClean="0"/>
              <a:t> </a:t>
            </a:r>
            <a:r>
              <a:rPr lang="nl-BE" sz="4400" kern="1200" spc="-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code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2"/>
          <a:srcRect b="906"/>
          <a:stretch/>
        </p:blipFill>
        <p:spPr>
          <a:xfrm>
            <a:off x="157162" y="1600200"/>
            <a:ext cx="5191125" cy="5210175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287" y="3838575"/>
            <a:ext cx="578167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874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Android</a:t>
            </a:r>
            <a:endParaRPr lang="nl-BE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673" y="3789363"/>
            <a:ext cx="4464443" cy="2659149"/>
          </a:xfrm>
          <a:prstGeom prst="rect">
            <a:avLst/>
          </a:prstGeom>
        </p:spPr>
      </p:pic>
      <p:sp>
        <p:nvSpPr>
          <p:cNvPr id="4" name="Tekstvak 3"/>
          <p:cNvSpPr txBox="1"/>
          <p:nvPr/>
        </p:nvSpPr>
        <p:spPr>
          <a:xfrm>
            <a:off x="6592673" y="6263846"/>
            <a:ext cx="3649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-</a:t>
            </a:r>
            <a:r>
              <a:rPr lang="nl-BE" dirty="0" err="1" smtClean="0"/>
              <a:t>Accelerometer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56" y="1920976"/>
            <a:ext cx="2671248" cy="4712202"/>
          </a:xfrm>
          <a:prstGeom prst="rect">
            <a:avLst/>
          </a:prstGeom>
        </p:spPr>
      </p:pic>
      <p:cxnSp>
        <p:nvCxnSpPr>
          <p:cNvPr id="7" name="Rechte verbindingslijn met pijl 6"/>
          <p:cNvCxnSpPr/>
          <p:nvPr/>
        </p:nvCxnSpPr>
        <p:spPr>
          <a:xfrm>
            <a:off x="2616200" y="5029199"/>
            <a:ext cx="3708000" cy="72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Rechte verbindingslijn met pijl 7"/>
          <p:cNvCxnSpPr/>
          <p:nvPr/>
        </p:nvCxnSpPr>
        <p:spPr>
          <a:xfrm flipV="1">
            <a:off x="2750437" y="2704342"/>
            <a:ext cx="3206743" cy="9291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Afbeelding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8546" y="75615"/>
            <a:ext cx="2229652" cy="377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678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Inleiding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smtClean="0"/>
              <a:t>Testrit</a:t>
            </a:r>
          </a:p>
          <a:p>
            <a:r>
              <a:rPr lang="nl-BE" dirty="0" smtClean="0"/>
              <a:t>Communicatie</a:t>
            </a:r>
          </a:p>
          <a:p>
            <a:r>
              <a:rPr lang="nl-BE" dirty="0" smtClean="0"/>
              <a:t>Research</a:t>
            </a:r>
          </a:p>
          <a:p>
            <a:r>
              <a:rPr lang="nl-BE" dirty="0" smtClean="0"/>
              <a:t>Hardware</a:t>
            </a:r>
          </a:p>
          <a:p>
            <a:pPr lvl="1"/>
            <a:r>
              <a:rPr lang="nl-BE" dirty="0"/>
              <a:t>Frame &amp; powersources</a:t>
            </a:r>
            <a:endParaRPr lang="nl-BE" dirty="0" smtClean="0"/>
          </a:p>
          <a:p>
            <a:pPr lvl="1"/>
            <a:r>
              <a:rPr lang="nl-BE" dirty="0"/>
              <a:t>H-brug (SN754410</a:t>
            </a:r>
            <a:r>
              <a:rPr lang="nl-BE" dirty="0" smtClean="0"/>
              <a:t>)</a:t>
            </a:r>
          </a:p>
          <a:p>
            <a:pPr marL="274320" lvl="1" indent="0">
              <a:buNone/>
            </a:pPr>
            <a:endParaRPr lang="nl-BE" dirty="0" smtClean="0"/>
          </a:p>
          <a:p>
            <a:pPr lvl="1"/>
            <a:r>
              <a:rPr lang="nl-BE" dirty="0" smtClean="0"/>
              <a:t>Bluetooth Module</a:t>
            </a:r>
          </a:p>
          <a:p>
            <a:pPr lvl="1"/>
            <a:r>
              <a:rPr lang="nl-BE" dirty="0" smtClean="0"/>
              <a:t>PCB </a:t>
            </a:r>
            <a:r>
              <a:rPr lang="nl-BE" dirty="0" err="1" smtClean="0"/>
              <a:t>shield</a:t>
            </a:r>
            <a:endParaRPr lang="nl-BE" dirty="0" smtClean="0"/>
          </a:p>
          <a:p>
            <a:pPr lvl="1"/>
            <a:r>
              <a:rPr lang="nl-BE" dirty="0" smtClean="0"/>
              <a:t>PCB design</a:t>
            </a:r>
          </a:p>
          <a:p>
            <a:pPr lvl="1"/>
            <a:r>
              <a:rPr lang="nl-BE" dirty="0" smtClean="0"/>
              <a:t>Lampen</a:t>
            </a:r>
          </a:p>
          <a:p>
            <a:pPr lvl="1"/>
            <a:r>
              <a:rPr lang="nl-BE" dirty="0" err="1" smtClean="0"/>
              <a:t>To</a:t>
            </a:r>
            <a:r>
              <a:rPr lang="nl-BE" dirty="0" smtClean="0"/>
              <a:t> Do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half" idx="2"/>
          </p:nvPr>
        </p:nvSpPr>
        <p:spPr>
          <a:xfrm>
            <a:off x="6126480" y="2751438"/>
            <a:ext cx="4480560" cy="3428699"/>
          </a:xfrm>
        </p:spPr>
        <p:txBody>
          <a:bodyPr/>
          <a:lstStyle/>
          <a:p>
            <a:r>
              <a:rPr lang="nl-BE" dirty="0" smtClean="0"/>
              <a:t>Software</a:t>
            </a:r>
          </a:p>
          <a:p>
            <a:pPr lvl="1"/>
            <a:r>
              <a:rPr lang="nl-BE" dirty="0" err="1" smtClean="0"/>
              <a:t>Arduino</a:t>
            </a:r>
            <a:r>
              <a:rPr lang="nl-BE" dirty="0" smtClean="0"/>
              <a:t> code</a:t>
            </a:r>
          </a:p>
          <a:p>
            <a:pPr lvl="2"/>
            <a:r>
              <a:rPr lang="nl-BE" dirty="0" err="1" smtClean="0"/>
              <a:t>Main</a:t>
            </a:r>
            <a:endParaRPr lang="nl-BE" dirty="0" smtClean="0"/>
          </a:p>
          <a:p>
            <a:pPr lvl="2"/>
            <a:r>
              <a:rPr lang="nl-BE" dirty="0" smtClean="0"/>
              <a:t>Libraries</a:t>
            </a:r>
          </a:p>
          <a:p>
            <a:pPr lvl="1"/>
            <a:r>
              <a:rPr lang="nl-BE" dirty="0" smtClean="0"/>
              <a:t>Android code</a:t>
            </a:r>
          </a:p>
          <a:p>
            <a:pPr lvl="2"/>
            <a:r>
              <a:rPr lang="nl-BE" dirty="0" smtClean="0"/>
              <a:t>Controls code</a:t>
            </a:r>
          </a:p>
          <a:p>
            <a:pPr lvl="2"/>
            <a:r>
              <a:rPr lang="nl-BE" dirty="0" smtClean="0"/>
              <a:t>Bluetooth code</a:t>
            </a:r>
          </a:p>
        </p:txBody>
      </p:sp>
    </p:spTree>
    <p:extLst>
      <p:ext uri="{BB962C8B-B14F-4D97-AF65-F5344CB8AC3E}">
        <p14:creationId xmlns:p14="http://schemas.microsoft.com/office/powerpoint/2010/main" val="2944567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4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4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4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4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4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4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4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2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4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4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60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4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4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4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4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4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4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4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800"/>
                            </p:stCondLst>
                            <p:childTnLst>
                              <p:par>
                                <p:cTn id="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4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4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Communicatie/Organisatie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pc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Trello</a:t>
            </a:r>
            <a:endParaRPr lang="nl-BE" dirty="0" smtClean="0">
              <a:solidFill>
                <a:srgbClr val="92D050"/>
              </a:solidFill>
            </a:endParaRPr>
          </a:p>
          <a:p>
            <a:r>
              <a:rPr lang="nl-BE" dirty="0" smtClean="0"/>
              <a:t>Skype</a:t>
            </a:r>
          </a:p>
          <a:p>
            <a:r>
              <a:rPr lang="nl-BE" spc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Github</a:t>
            </a:r>
            <a:r>
              <a:rPr lang="nl-B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/</a:t>
            </a:r>
            <a:r>
              <a:rPr lang="nl-BE" spc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Smartgit</a:t>
            </a:r>
            <a:endParaRPr lang="nl-BE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nl-BE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Bijeenkomst</a:t>
            </a:r>
          </a:p>
          <a:p>
            <a:endParaRPr lang="nl-BE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nl-BE" dirty="0"/>
          </a:p>
        </p:txBody>
      </p:sp>
      <p:pic>
        <p:nvPicPr>
          <p:cNvPr id="2050" name="Picture 2" descr="http://bizconsultancy4u.com/new/wp-content/uploads/2015/05/why-busines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495" y="4088769"/>
            <a:ext cx="4078674" cy="276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40635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Research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Hardware research</a:t>
            </a:r>
          </a:p>
          <a:p>
            <a:pPr lvl="1"/>
            <a:r>
              <a:rPr lang="nl-BE" dirty="0" smtClean="0"/>
              <a:t>Vormfactor </a:t>
            </a:r>
            <a:r>
              <a:rPr lang="nl-BE" dirty="0"/>
              <a:t>&amp; compactheid</a:t>
            </a:r>
            <a:endParaRPr lang="nl-BE" dirty="0" smtClean="0"/>
          </a:p>
          <a:p>
            <a:pPr lvl="1"/>
            <a:r>
              <a:rPr lang="nl-BE" dirty="0"/>
              <a:t>2 H-bruggen =&gt; 1 IC met 4 halve H-bruggen (SN754410)</a:t>
            </a:r>
          </a:p>
          <a:p>
            <a:pPr lvl="1"/>
            <a:r>
              <a:rPr lang="nl-BE" dirty="0"/>
              <a:t>Bluetooth </a:t>
            </a:r>
            <a:r>
              <a:rPr lang="nl-BE" dirty="0" smtClean="0"/>
              <a:t>module</a:t>
            </a:r>
          </a:p>
          <a:p>
            <a:r>
              <a:rPr lang="nl-BE" dirty="0" smtClean="0"/>
              <a:t>Software research</a:t>
            </a:r>
          </a:p>
          <a:p>
            <a:pPr lvl="1"/>
            <a:r>
              <a:rPr lang="nl-BE" dirty="0" smtClean="0"/>
              <a:t>Code voor bluetoothmodule</a:t>
            </a:r>
          </a:p>
          <a:p>
            <a:pPr lvl="1"/>
            <a:r>
              <a:rPr lang="nl-BE" dirty="0" smtClean="0"/>
              <a:t>Code voor </a:t>
            </a:r>
            <a:r>
              <a:rPr lang="nl-BE" dirty="0" err="1" smtClean="0"/>
              <a:t>tiltsensor</a:t>
            </a:r>
            <a:endParaRPr lang="nl-BE" dirty="0"/>
          </a:p>
        </p:txBody>
      </p:sp>
      <p:pic>
        <p:nvPicPr>
          <p:cNvPr id="1028" name="Picture 4" descr="http://www.few.vu.nl/~dge500/assets/assets/img/examples/vergrootgla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4895088"/>
            <a:ext cx="1962912" cy="196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70299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605022" y="2689860"/>
            <a:ext cx="3948303" cy="1325562"/>
          </a:xfrm>
        </p:spPr>
        <p:txBody>
          <a:bodyPr/>
          <a:lstStyle/>
          <a:p>
            <a:pPr algn="ctr"/>
            <a:r>
              <a:rPr lang="nl-BE" b="1" dirty="0" smtClean="0"/>
              <a:t>HARDWARE</a:t>
            </a:r>
            <a:endParaRPr lang="nl-BE" b="1" dirty="0"/>
          </a:p>
        </p:txBody>
      </p:sp>
    </p:spTree>
    <p:extLst>
      <p:ext uri="{BB962C8B-B14F-4D97-AF65-F5344CB8AC3E}">
        <p14:creationId xmlns:p14="http://schemas.microsoft.com/office/powerpoint/2010/main" val="114192181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H-Brug</a:t>
            </a:r>
            <a:endParaRPr lang="nl-BE" dirty="0"/>
          </a:p>
        </p:txBody>
      </p:sp>
      <p:pic>
        <p:nvPicPr>
          <p:cNvPr id="3074" name="Picture 2" descr="upload 2/29/2016 at 11:43:38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386" y="2150919"/>
            <a:ext cx="5315485" cy="404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85957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Schema</a:t>
            </a:r>
            <a:endParaRPr lang="nl-BE" dirty="0"/>
          </a:p>
        </p:txBody>
      </p:sp>
      <p:pic>
        <p:nvPicPr>
          <p:cNvPr id="4098" name="Picture 2" descr="upload 2/29/2016 at 11:47:42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067592" y="1455830"/>
            <a:ext cx="4716966" cy="518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2403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nl-BE" sz="4400" kern="1200" spc="-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Frame &amp; </a:t>
            </a:r>
            <a:r>
              <a:rPr lang="nl-BE" sz="4400" kern="1200" spc="-5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powersources</a:t>
            </a:r>
            <a:endParaRPr lang="nl-BE" sz="4400" kern="1200" spc="-5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122" name="Picture 2" descr="2016-03-05 18.34.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72" y="2430340"/>
            <a:ext cx="5491306" cy="318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701" y="2430340"/>
            <a:ext cx="2385189" cy="318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3513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nl-BE" sz="4400" kern="1200" spc="-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Bluetooth</a:t>
            </a:r>
            <a:r>
              <a:rPr lang="nl-BE" dirty="0" smtClean="0"/>
              <a:t> </a:t>
            </a:r>
            <a:r>
              <a:rPr lang="nl-BE" sz="4400" kern="1200" spc="-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Module</a:t>
            </a:r>
            <a:r>
              <a:rPr lang="nl-BE" dirty="0" smtClean="0"/>
              <a:t/>
            </a:r>
            <a:br>
              <a:rPr lang="nl-BE" dirty="0" smtClean="0"/>
            </a:b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261872" y="1828800"/>
            <a:ext cx="1859015" cy="606287"/>
          </a:xfrm>
        </p:spPr>
        <p:txBody>
          <a:bodyPr>
            <a:normAutofit/>
          </a:bodyPr>
          <a:lstStyle/>
          <a:p>
            <a:r>
              <a:rPr lang="nl-BE" sz="3000" b="1" dirty="0" smtClean="0"/>
              <a:t>HC-06</a:t>
            </a:r>
            <a:endParaRPr lang="nl-BE" sz="3000" b="1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2572565"/>
            <a:ext cx="4267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1888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TM03457515[[fn=Weergave]]</Template>
  <TotalTime>312</TotalTime>
  <Words>91</Words>
  <Application>Microsoft Office PowerPoint</Application>
  <PresentationFormat>Widescreen</PresentationFormat>
  <Paragraphs>49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Schoolbook</vt:lpstr>
      <vt:lpstr>Wingdings 2</vt:lpstr>
      <vt:lpstr>View</vt:lpstr>
      <vt:lpstr>RoboX</vt:lpstr>
      <vt:lpstr>Inleiding</vt:lpstr>
      <vt:lpstr>Communicatie/Organisatie</vt:lpstr>
      <vt:lpstr>Research</vt:lpstr>
      <vt:lpstr>HARDWARE</vt:lpstr>
      <vt:lpstr>H-Brug</vt:lpstr>
      <vt:lpstr>Schema</vt:lpstr>
      <vt:lpstr>Frame &amp; powersources</vt:lpstr>
      <vt:lpstr>Bluetooth Module </vt:lpstr>
      <vt:lpstr>PCB shield </vt:lpstr>
      <vt:lpstr>PCB design</vt:lpstr>
      <vt:lpstr>SOFTWARE</vt:lpstr>
      <vt:lpstr>Arduino code</vt:lpstr>
      <vt:lpstr>Android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RoboX</dc:title>
  <dc:creator>gianni lenaerts</dc:creator>
  <cp:lastModifiedBy>Samuel B</cp:lastModifiedBy>
  <cp:revision>18</cp:revision>
  <dcterms:created xsi:type="dcterms:W3CDTF">2016-04-08T13:31:26Z</dcterms:created>
  <dcterms:modified xsi:type="dcterms:W3CDTF">2016-04-13T12:06:10Z</dcterms:modified>
</cp:coreProperties>
</file>